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477" r:id="rId13"/>
    <p:sldId id="399" r:id="rId14"/>
    <p:sldId id="409" r:id="rId15"/>
    <p:sldId id="481" r:id="rId16"/>
    <p:sldId id="482" r:id="rId17"/>
    <p:sldId id="5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10" Type="http://schemas.openxmlformats.org/officeDocument/2006/relationships/image" Target="../media/image2.png"/><Relationship Id="rId4" Type="http://schemas.openxmlformats.org/officeDocument/2006/relationships/image" Target="../media/image30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5.jpg"/><Relationship Id="rId7" Type="http://schemas.openxmlformats.org/officeDocument/2006/relationships/image" Target="../media/image3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15604</TotalTime>
  <Words>482</Words>
  <Application>Microsoft Office PowerPoint</Application>
  <PresentationFormat>Widescreen</PresentationFormat>
  <Paragraphs>91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1121</cp:revision>
  <dcterms:created xsi:type="dcterms:W3CDTF">2016-07-10T03:33:26Z</dcterms:created>
  <dcterms:modified xsi:type="dcterms:W3CDTF">2021-12-28T07:13:18Z</dcterms:modified>
</cp:coreProperties>
</file>